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3"/>
  </p:notesMasterIdLst>
  <p:sldIdLst>
    <p:sldId id="1857" r:id="rId3"/>
    <p:sldId id="407" r:id="rId4"/>
    <p:sldId id="1850" r:id="rId5"/>
    <p:sldId id="415" r:id="rId6"/>
    <p:sldId id="1849" r:id="rId7"/>
    <p:sldId id="1859" r:id="rId8"/>
    <p:sldId id="1851" r:id="rId9"/>
    <p:sldId id="1852" r:id="rId10"/>
    <p:sldId id="1853" r:id="rId11"/>
    <p:sldId id="1864" r:id="rId12"/>
    <p:sldId id="1872" r:id="rId13"/>
    <p:sldId id="1882" r:id="rId14"/>
    <p:sldId id="1876" r:id="rId15"/>
    <p:sldId id="1883" r:id="rId16"/>
    <p:sldId id="1887" r:id="rId17"/>
    <p:sldId id="1881" r:id="rId18"/>
    <p:sldId id="1884" r:id="rId19"/>
    <p:sldId id="1886" r:id="rId20"/>
    <p:sldId id="1885" r:id="rId21"/>
    <p:sldId id="1868" r:id="rId22"/>
    <p:sldId id="1871" r:id="rId23"/>
    <p:sldId id="1862" r:id="rId24"/>
    <p:sldId id="1877" r:id="rId25"/>
    <p:sldId id="1878" r:id="rId26"/>
    <p:sldId id="1875" r:id="rId27"/>
    <p:sldId id="1874" r:id="rId28"/>
    <p:sldId id="1867" r:id="rId29"/>
    <p:sldId id="1866" r:id="rId30"/>
    <p:sldId id="1880" r:id="rId31"/>
    <p:sldId id="1879" r:id="rId32"/>
    <p:sldId id="1854" r:id="rId33"/>
    <p:sldId id="1861" r:id="rId34"/>
    <p:sldId id="1860" r:id="rId35"/>
    <p:sldId id="1855" r:id="rId36"/>
    <p:sldId id="1856" r:id="rId37"/>
    <p:sldId id="414" r:id="rId38"/>
    <p:sldId id="1848" r:id="rId39"/>
    <p:sldId id="408" r:id="rId40"/>
    <p:sldId id="411" r:id="rId41"/>
    <p:sldId id="409" r:id="rId42"/>
    <p:sldId id="410" r:id="rId43"/>
    <p:sldId id="413" r:id="rId44"/>
    <p:sldId id="276" r:id="rId45"/>
    <p:sldId id="1858" r:id="rId46"/>
    <p:sldId id="389" r:id="rId47"/>
    <p:sldId id="296" r:id="rId48"/>
    <p:sldId id="280" r:id="rId49"/>
    <p:sldId id="383" r:id="rId50"/>
    <p:sldId id="297" r:id="rId51"/>
    <p:sldId id="294" r:id="rId5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156082"/>
    <a:srgbClr val="738965"/>
    <a:srgbClr val="C55A11"/>
    <a:srgbClr val="D68B58"/>
    <a:srgbClr val="CC3333"/>
    <a:srgbClr val="7F7F7F"/>
    <a:srgbClr val="385723"/>
    <a:srgbClr val="F4B183"/>
    <a:srgbClr val="FCA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140" autoAdjust="0"/>
  </p:normalViewPr>
  <p:slideViewPr>
    <p:cSldViewPr snapToGrid="0" showGuides="1">
      <p:cViewPr>
        <p:scale>
          <a:sx n="75" d="100"/>
          <a:sy n="75" d="100"/>
        </p:scale>
        <p:origin x="252" y="-540"/>
      </p:cViewPr>
      <p:guideLst>
        <p:guide orient="horz" pos="2160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24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0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0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6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0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0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600" dirty="0"/>
            <a:t>DSP</a:t>
          </a:r>
        </a:p>
        <a:p>
          <a:r>
            <a:rPr lang="en-GB" sz="16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0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0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24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0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0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6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0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0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600" dirty="0"/>
            <a:t>DSP</a:t>
          </a:r>
        </a:p>
        <a:p>
          <a:r>
            <a:rPr lang="en-GB" sz="16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0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0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733933"/>
          <a:ext cx="1738275" cy="869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Digital Computing</a:t>
          </a:r>
        </a:p>
      </dsp:txBody>
      <dsp:txXfrm>
        <a:off x="25456" y="759389"/>
        <a:ext cx="1687363" cy="818225"/>
      </dsp:txXfrm>
    </dsp:sp>
    <dsp:sp modelId="{7ECADCED-7583-4F39-B077-FDCB5855AA33}">
      <dsp:nvSpPr>
        <dsp:cNvPr id="0" name=""/>
        <dsp:cNvSpPr/>
      </dsp:nvSpPr>
      <dsp:spPr>
        <a:xfrm>
          <a:off x="173827" y="1603070"/>
          <a:ext cx="173827" cy="651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853"/>
              </a:lnTo>
              <a:lnTo>
                <a:pt x="173827" y="6518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47655" y="1820355"/>
          <a:ext cx="1390620" cy="869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Chemical Reaction Networks</a:t>
          </a:r>
        </a:p>
      </dsp:txBody>
      <dsp:txXfrm>
        <a:off x="373111" y="1845811"/>
        <a:ext cx="1339708" cy="818225"/>
      </dsp:txXfrm>
    </dsp:sp>
    <dsp:sp modelId="{50466D3E-B395-4EF2-9793-F2DFCDAFF196}">
      <dsp:nvSpPr>
        <dsp:cNvPr id="0" name=""/>
        <dsp:cNvSpPr/>
      </dsp:nvSpPr>
      <dsp:spPr>
        <a:xfrm>
          <a:off x="173827" y="1603070"/>
          <a:ext cx="173827" cy="173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8275"/>
              </a:lnTo>
              <a:lnTo>
                <a:pt x="173827" y="173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47655" y="2906777"/>
          <a:ext cx="1390620" cy="869137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DSP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Microfluidic Chips</a:t>
          </a:r>
        </a:p>
      </dsp:txBody>
      <dsp:txXfrm>
        <a:off x="373111" y="2932233"/>
        <a:ext cx="1339708" cy="818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733933"/>
          <a:ext cx="1738275" cy="869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Digital Computing</a:t>
          </a:r>
        </a:p>
      </dsp:txBody>
      <dsp:txXfrm>
        <a:off x="25456" y="759389"/>
        <a:ext cx="1687363" cy="818225"/>
      </dsp:txXfrm>
    </dsp:sp>
    <dsp:sp modelId="{7ECADCED-7583-4F39-B077-FDCB5855AA33}">
      <dsp:nvSpPr>
        <dsp:cNvPr id="0" name=""/>
        <dsp:cNvSpPr/>
      </dsp:nvSpPr>
      <dsp:spPr>
        <a:xfrm>
          <a:off x="173827" y="1603070"/>
          <a:ext cx="173827" cy="651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853"/>
              </a:lnTo>
              <a:lnTo>
                <a:pt x="173827" y="6518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47655" y="1820355"/>
          <a:ext cx="1390620" cy="869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Chemical Reaction Networks</a:t>
          </a:r>
        </a:p>
      </dsp:txBody>
      <dsp:txXfrm>
        <a:off x="373111" y="1845811"/>
        <a:ext cx="1339708" cy="818225"/>
      </dsp:txXfrm>
    </dsp:sp>
    <dsp:sp modelId="{50466D3E-B395-4EF2-9793-F2DFCDAFF196}">
      <dsp:nvSpPr>
        <dsp:cNvPr id="0" name=""/>
        <dsp:cNvSpPr/>
      </dsp:nvSpPr>
      <dsp:spPr>
        <a:xfrm>
          <a:off x="173827" y="1603070"/>
          <a:ext cx="173827" cy="173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8275"/>
              </a:lnTo>
              <a:lnTo>
                <a:pt x="173827" y="173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47655" y="2906777"/>
          <a:ext cx="1390620" cy="869137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DSP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Microfluidic Chips</a:t>
          </a:r>
        </a:p>
      </dsp:txBody>
      <dsp:txXfrm>
        <a:off x="373111" y="2932233"/>
        <a:ext cx="1339708" cy="818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09/05/2025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5B949-5F42-C492-A23D-A3996E3FA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3701B-2275-1B0F-8A15-AFE07B9AA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17E79-BF2A-6DF6-964F-3EC4A9FE7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3872-144B-5D00-B513-0B091C44E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48142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9.svg"/><Relationship Id="rId7" Type="http://schemas.openxmlformats.org/officeDocument/2006/relationships/image" Target="../media/image3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17.jpe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0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61.png"/><Relationship Id="rId3" Type="http://schemas.openxmlformats.org/officeDocument/2006/relationships/image" Target="../media/image17.jpe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.png"/><Relationship Id="rId11" Type="http://schemas.openxmlformats.org/officeDocument/2006/relationships/image" Target="../media/image43.svg"/><Relationship Id="rId5" Type="http://schemas.openxmlformats.org/officeDocument/2006/relationships/image" Target="../media/image380.png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openxmlformats.org/officeDocument/2006/relationships/image" Target="../media/image3710.png"/><Relationship Id="rId9" Type="http://schemas.openxmlformats.org/officeDocument/2006/relationships/image" Target="../media/image49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17.jpe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8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9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diagramData" Target="../diagrams/data1.xml"/><Relationship Id="rId16" Type="http://schemas.openxmlformats.org/officeDocument/2006/relationships/image" Target="../media/image330.pn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325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7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jpe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1.png"/><Relationship Id="rId18" Type="http://schemas.openxmlformats.org/officeDocument/2006/relationships/image" Target="../media/image440.png"/><Relationship Id="rId26" Type="http://schemas.openxmlformats.org/officeDocument/2006/relationships/image" Target="../media/image650.png"/><Relationship Id="rId3" Type="http://schemas.openxmlformats.org/officeDocument/2006/relationships/image" Target="../media/image94.svg"/><Relationship Id="rId21" Type="http://schemas.openxmlformats.org/officeDocument/2006/relationships/image" Target="../media/image17.jpeg"/><Relationship Id="rId7" Type="http://schemas.openxmlformats.org/officeDocument/2006/relationships/image" Target="../media/image98.svg"/><Relationship Id="rId12" Type="http://schemas.openxmlformats.org/officeDocument/2006/relationships/image" Target="../media/image591.png"/><Relationship Id="rId25" Type="http://schemas.openxmlformats.org/officeDocument/2006/relationships/image" Target="../media/image640.png"/><Relationship Id="rId2" Type="http://schemas.openxmlformats.org/officeDocument/2006/relationships/image" Target="../media/image93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96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95.png"/><Relationship Id="rId9" Type="http://schemas.openxmlformats.org/officeDocument/2006/relationships/image" Target="../media/image560.png"/><Relationship Id="rId22" Type="http://schemas.openxmlformats.org/officeDocument/2006/relationships/image" Target="../media/image61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.png"/><Relationship Id="rId3" Type="http://schemas.openxmlformats.org/officeDocument/2006/relationships/image" Target="../media/image97.png"/><Relationship Id="rId21" Type="http://schemas.openxmlformats.org/officeDocument/2006/relationships/image" Target="../media/image710.png"/><Relationship Id="rId17" Type="http://schemas.openxmlformats.org/officeDocument/2006/relationships/image" Target="../media/image17.jpeg"/><Relationship Id="rId2" Type="http://schemas.openxmlformats.org/officeDocument/2006/relationships/image" Target="../media/image660.png"/><Relationship Id="rId16" Type="http://schemas.openxmlformats.org/officeDocument/2006/relationships/image" Target="../media/image67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.png"/><Relationship Id="rId23" Type="http://schemas.openxmlformats.org/officeDocument/2006/relationships/image" Target="../media/image730.png"/><Relationship Id="rId19" Type="http://schemas.openxmlformats.org/officeDocument/2006/relationships/image" Target="../media/image691.png"/><Relationship Id="rId4" Type="http://schemas.openxmlformats.org/officeDocument/2006/relationships/image" Target="../media/image98.svg"/><Relationship Id="rId14" Type="http://schemas.openxmlformats.org/officeDocument/2006/relationships/image" Target="../media/image510.png"/><Relationship Id="rId22" Type="http://schemas.openxmlformats.org/officeDocument/2006/relationships/image" Target="../media/image7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1.png"/><Relationship Id="rId18" Type="http://schemas.openxmlformats.org/officeDocument/2006/relationships/image" Target="../media/image611.png"/><Relationship Id="rId3" Type="http://schemas.openxmlformats.org/officeDocument/2006/relationships/image" Target="../media/image100.svg"/><Relationship Id="rId21" Type="http://schemas.openxmlformats.org/officeDocument/2006/relationships/image" Target="../media/image640.png"/><Relationship Id="rId7" Type="http://schemas.openxmlformats.org/officeDocument/2006/relationships/image" Target="../media/image98.svg"/><Relationship Id="rId12" Type="http://schemas.openxmlformats.org/officeDocument/2006/relationships/image" Target="../media/image591.png"/><Relationship Id="rId17" Type="http://schemas.openxmlformats.org/officeDocument/2006/relationships/image" Target="../media/image17.jpeg"/><Relationship Id="rId2" Type="http://schemas.openxmlformats.org/officeDocument/2006/relationships/image" Target="../media/image99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11" Type="http://schemas.openxmlformats.org/officeDocument/2006/relationships/image" Target="../media/image581.png"/><Relationship Id="rId5" Type="http://schemas.openxmlformats.org/officeDocument/2006/relationships/image" Target="../media/image102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101.png"/><Relationship Id="rId9" Type="http://schemas.openxmlformats.org/officeDocument/2006/relationships/image" Target="../media/image56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106.svg"/><Relationship Id="rId26" Type="http://schemas.openxmlformats.org/officeDocument/2006/relationships/image" Target="../media/image720.png"/><Relationship Id="rId3" Type="http://schemas.openxmlformats.org/officeDocument/2006/relationships/image" Target="../media/image104.svg"/><Relationship Id="rId21" Type="http://schemas.openxmlformats.org/officeDocument/2006/relationships/image" Target="../media/image17.jpeg"/><Relationship Id="rId17" Type="http://schemas.openxmlformats.org/officeDocument/2006/relationships/image" Target="../media/image105.png"/><Relationship Id="rId25" Type="http://schemas.openxmlformats.org/officeDocument/2006/relationships/image" Target="../media/image710.png"/><Relationship Id="rId2" Type="http://schemas.openxmlformats.org/officeDocument/2006/relationships/image" Target="../media/image103.png"/><Relationship Id="rId16" Type="http://schemas.openxmlformats.org/officeDocument/2006/relationships/image" Target="../media/image800.png"/><Relationship Id="rId20" Type="http://schemas.openxmlformats.org/officeDocument/2006/relationships/image" Target="../media/image10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svg"/><Relationship Id="rId24" Type="http://schemas.openxmlformats.org/officeDocument/2006/relationships/image" Target="../media/image701.png"/><Relationship Id="rId5" Type="http://schemas.openxmlformats.org/officeDocument/2006/relationships/image" Target="../media/image97.png"/><Relationship Id="rId15" Type="http://schemas.openxmlformats.org/officeDocument/2006/relationships/image" Target="../media/image620.png"/><Relationship Id="rId23" Type="http://schemas.openxmlformats.org/officeDocument/2006/relationships/image" Target="../media/image691.png"/><Relationship Id="rId19" Type="http://schemas.openxmlformats.org/officeDocument/2006/relationships/image" Target="../media/image107.png"/><Relationship Id="rId4" Type="http://schemas.openxmlformats.org/officeDocument/2006/relationships/image" Target="../media/image660.png"/><Relationship Id="rId14" Type="http://schemas.openxmlformats.org/officeDocument/2006/relationships/image" Target="../media/image510.png"/><Relationship Id="rId22" Type="http://schemas.openxmlformats.org/officeDocument/2006/relationships/image" Target="../media/image680.png"/><Relationship Id="rId27" Type="http://schemas.openxmlformats.org/officeDocument/2006/relationships/image" Target="../media/image73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18" Type="http://schemas.openxmlformats.org/officeDocument/2006/relationships/image" Target="../media/image610.png"/><Relationship Id="rId26" Type="http://schemas.openxmlformats.org/officeDocument/2006/relationships/image" Target="../media/image94.png"/><Relationship Id="rId3" Type="http://schemas.openxmlformats.org/officeDocument/2006/relationships/image" Target="../media/image98.svg"/><Relationship Id="rId21" Type="http://schemas.openxmlformats.org/officeDocument/2006/relationships/image" Target="../media/image900.png"/><Relationship Id="rId12" Type="http://schemas.openxmlformats.org/officeDocument/2006/relationships/image" Target="../media/image870.png"/><Relationship Id="rId17" Type="http://schemas.openxmlformats.org/officeDocument/2006/relationships/image" Target="../media/image760.png"/><Relationship Id="rId25" Type="http://schemas.openxmlformats.org/officeDocument/2006/relationships/image" Target="../media/image930.png"/><Relationship Id="rId2" Type="http://schemas.openxmlformats.org/officeDocument/2006/relationships/image" Target="../media/image97.png"/><Relationship Id="rId16" Type="http://schemas.openxmlformats.org/officeDocument/2006/relationships/image" Target="../media/image750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.png"/><Relationship Id="rId24" Type="http://schemas.openxmlformats.org/officeDocument/2006/relationships/image" Target="../media/image920.png"/><Relationship Id="rId5" Type="http://schemas.openxmlformats.org/officeDocument/2006/relationships/image" Target="../media/image110.svg"/><Relationship Id="rId15" Type="http://schemas.openxmlformats.org/officeDocument/2006/relationships/image" Target="../media/image740.png"/><Relationship Id="rId23" Type="http://schemas.openxmlformats.org/officeDocument/2006/relationships/image" Target="../media/image910.png"/><Relationship Id="rId10" Type="http://schemas.openxmlformats.org/officeDocument/2006/relationships/image" Target="../media/image690.png"/><Relationship Id="rId19" Type="http://schemas.openxmlformats.org/officeDocument/2006/relationships/image" Target="../media/image770.png"/><Relationship Id="rId4" Type="http://schemas.openxmlformats.org/officeDocument/2006/relationships/image" Target="../media/image109.png"/><Relationship Id="rId14" Type="http://schemas.openxmlformats.org/officeDocument/2006/relationships/image" Target="../media/image112.svg"/><Relationship Id="rId22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115.png"/><Relationship Id="rId18" Type="http://schemas.openxmlformats.org/officeDocument/2006/relationships/image" Target="../media/image1010.png"/><Relationship Id="rId3" Type="http://schemas.openxmlformats.org/officeDocument/2006/relationships/image" Target="../media/image98.svg"/><Relationship Id="rId12" Type="http://schemas.openxmlformats.org/officeDocument/2006/relationships/image" Target="../media/image114.svg"/><Relationship Id="rId17" Type="http://schemas.openxmlformats.org/officeDocument/2006/relationships/image" Target="../media/image100.png"/><Relationship Id="rId2" Type="http://schemas.openxmlformats.org/officeDocument/2006/relationships/image" Target="../media/image97.png"/><Relationship Id="rId16" Type="http://schemas.openxmlformats.org/officeDocument/2006/relationships/image" Target="../media/image17.jpeg"/><Relationship Id="rId20" Type="http://schemas.openxmlformats.org/officeDocument/2006/relationships/image" Target="../media/image103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113.png"/><Relationship Id="rId15" Type="http://schemas.openxmlformats.org/officeDocument/2006/relationships/image" Target="../media/image990.png"/><Relationship Id="rId10" Type="http://schemas.openxmlformats.org/officeDocument/2006/relationships/image" Target="../media/image442.png"/><Relationship Id="rId19" Type="http://schemas.openxmlformats.org/officeDocument/2006/relationships/image" Target="../media/image102.png"/><Relationship Id="rId9" Type="http://schemas.openxmlformats.org/officeDocument/2006/relationships/image" Target="../media/image441.png"/><Relationship Id="rId14" Type="http://schemas.openxmlformats.org/officeDocument/2006/relationships/image" Target="../media/image11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440.png"/><Relationship Id="rId18" Type="http://schemas.openxmlformats.org/officeDocument/2006/relationships/image" Target="../media/image121.png"/><Relationship Id="rId3" Type="http://schemas.openxmlformats.org/officeDocument/2006/relationships/image" Target="../media/image118.svg"/><Relationship Id="rId21" Type="http://schemas.openxmlformats.org/officeDocument/2006/relationships/image" Target="../media/image17.jpeg"/><Relationship Id="rId7" Type="http://schemas.openxmlformats.org/officeDocument/2006/relationships/image" Target="../media/image97.png"/><Relationship Id="rId17" Type="http://schemas.openxmlformats.org/officeDocument/2006/relationships/image" Target="../media/image120.svg"/><Relationship Id="rId25" Type="http://schemas.openxmlformats.org/officeDocument/2006/relationships/image" Target="../media/image1030.png"/><Relationship Id="rId2" Type="http://schemas.openxmlformats.org/officeDocument/2006/relationships/image" Target="../media/image117.png"/><Relationship Id="rId16" Type="http://schemas.openxmlformats.org/officeDocument/2006/relationships/image" Target="../media/image119.png"/><Relationship Id="rId20" Type="http://schemas.openxmlformats.org/officeDocument/2006/relationships/image" Target="../media/image11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24" Type="http://schemas.openxmlformats.org/officeDocument/2006/relationships/image" Target="../media/image102.png"/><Relationship Id="rId5" Type="http://schemas.openxmlformats.org/officeDocument/2006/relationships/image" Target="../media/image1070.png"/><Relationship Id="rId15" Type="http://schemas.openxmlformats.org/officeDocument/2006/relationships/image" Target="../media/image442.png"/><Relationship Id="rId23" Type="http://schemas.openxmlformats.org/officeDocument/2006/relationships/image" Target="../media/image1010.png"/><Relationship Id="rId19" Type="http://schemas.openxmlformats.org/officeDocument/2006/relationships/image" Target="../media/image122.svg"/><Relationship Id="rId4" Type="http://schemas.openxmlformats.org/officeDocument/2006/relationships/image" Target="../media/image106.png"/><Relationship Id="rId14" Type="http://schemas.openxmlformats.org/officeDocument/2006/relationships/image" Target="../media/image441.png"/><Relationship Id="rId22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.jpeg"/><Relationship Id="rId18" Type="http://schemas.openxmlformats.org/officeDocument/2006/relationships/image" Target="../media/image42.png"/><Relationship Id="rId3" Type="http://schemas.openxmlformats.org/officeDocument/2006/relationships/image" Target="../media/image124.svg"/><Relationship Id="rId7" Type="http://schemas.openxmlformats.org/officeDocument/2006/relationships/image" Target="../media/image1190.png"/><Relationship Id="rId12" Type="http://schemas.openxmlformats.org/officeDocument/2006/relationships/image" Target="../media/image124.png"/><Relationship Id="rId17" Type="http://schemas.openxmlformats.org/officeDocument/2006/relationships/image" Target="../media/image128.png"/><Relationship Id="rId2" Type="http://schemas.openxmlformats.org/officeDocument/2006/relationships/image" Target="../media/image12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.png"/><Relationship Id="rId11" Type="http://schemas.openxmlformats.org/officeDocument/2006/relationships/image" Target="../media/image1230.png"/><Relationship Id="rId5" Type="http://schemas.openxmlformats.org/officeDocument/2006/relationships/image" Target="../media/image126.svg"/><Relationship Id="rId15" Type="http://schemas.openxmlformats.org/officeDocument/2006/relationships/image" Target="../media/image126.png"/><Relationship Id="rId10" Type="http://schemas.openxmlformats.org/officeDocument/2006/relationships/image" Target="../media/image122.png"/><Relationship Id="rId19" Type="http://schemas.openxmlformats.org/officeDocument/2006/relationships/image" Target="../media/image43.svg"/><Relationship Id="rId4" Type="http://schemas.openxmlformats.org/officeDocument/2006/relationships/image" Target="../media/image125.png"/><Relationship Id="rId9" Type="http://schemas.openxmlformats.org/officeDocument/2006/relationships/image" Target="../media/image1210.png"/><Relationship Id="rId14" Type="http://schemas.openxmlformats.org/officeDocument/2006/relationships/image" Target="../media/image12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2" Type="http://schemas.openxmlformats.org/officeDocument/2006/relationships/diagramData" Target="../diagrams/data2.xml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openxmlformats.org/officeDocument/2006/relationships/image" Target="../media/image336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34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26.png"/><Relationship Id="rId18" Type="http://schemas.openxmlformats.org/officeDocument/2006/relationships/image" Target="../media/image135.png"/><Relationship Id="rId3" Type="http://schemas.openxmlformats.org/officeDocument/2006/relationships/image" Target="../media/image130.svg"/><Relationship Id="rId21" Type="http://schemas.openxmlformats.org/officeDocument/2006/relationships/image" Target="../media/image138.svg"/><Relationship Id="rId7" Type="http://schemas.openxmlformats.org/officeDocument/2006/relationships/image" Target="../media/image741.png"/><Relationship Id="rId12" Type="http://schemas.openxmlformats.org/officeDocument/2006/relationships/image" Target="../media/image1250.png"/><Relationship Id="rId17" Type="http://schemas.openxmlformats.org/officeDocument/2006/relationships/image" Target="../media/image43.svg"/><Relationship Id="rId2" Type="http://schemas.openxmlformats.org/officeDocument/2006/relationships/image" Target="../media/image129.png"/><Relationship Id="rId16" Type="http://schemas.openxmlformats.org/officeDocument/2006/relationships/image" Target="../media/image42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png"/><Relationship Id="rId11" Type="http://schemas.openxmlformats.org/officeDocument/2006/relationships/image" Target="../media/image17.jpeg"/><Relationship Id="rId5" Type="http://schemas.openxmlformats.org/officeDocument/2006/relationships/image" Target="../media/image131.png"/><Relationship Id="rId15" Type="http://schemas.openxmlformats.org/officeDocument/2006/relationships/image" Target="../media/image128.png"/><Relationship Id="rId10" Type="http://schemas.openxmlformats.org/officeDocument/2006/relationships/image" Target="../media/image134.png"/><Relationship Id="rId19" Type="http://schemas.openxmlformats.org/officeDocument/2006/relationships/image" Target="../media/image136.svg"/><Relationship Id="rId4" Type="http://schemas.openxmlformats.org/officeDocument/2006/relationships/image" Target="../media/image106.png"/><Relationship Id="rId9" Type="http://schemas.openxmlformats.org/officeDocument/2006/relationships/image" Target="../media/image761.png"/><Relationship Id="rId1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7.jpeg"/><Relationship Id="rId7" Type="http://schemas.openxmlformats.org/officeDocument/2006/relationships/image" Target="../media/image4250.png"/><Relationship Id="rId12" Type="http://schemas.openxmlformats.org/officeDocument/2006/relationships/image" Target="../media/image143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142.png"/><Relationship Id="rId5" Type="http://schemas.openxmlformats.org/officeDocument/2006/relationships/image" Target="../media/image4230.png"/><Relationship Id="rId10" Type="http://schemas.openxmlformats.org/officeDocument/2006/relationships/image" Target="../media/image141.png"/><Relationship Id="rId4" Type="http://schemas.openxmlformats.org/officeDocument/2006/relationships/image" Target="../media/image4220.png"/><Relationship Id="rId9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7.jpeg"/><Relationship Id="rId7" Type="http://schemas.openxmlformats.org/officeDocument/2006/relationships/image" Target="../media/image430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147.svg"/><Relationship Id="rId5" Type="http://schemas.openxmlformats.org/officeDocument/2006/relationships/image" Target="../media/image4280.png"/><Relationship Id="rId10" Type="http://schemas.openxmlformats.org/officeDocument/2006/relationships/image" Target="../media/image146.png"/><Relationship Id="rId4" Type="http://schemas.openxmlformats.org/officeDocument/2006/relationships/image" Target="../media/image4270.png"/><Relationship Id="rId9" Type="http://schemas.openxmlformats.org/officeDocument/2006/relationships/image" Target="../media/image14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5.png"/><Relationship Id="rId3" Type="http://schemas.openxmlformats.org/officeDocument/2006/relationships/image" Target="../media/image17.jpeg"/><Relationship Id="rId7" Type="http://schemas.openxmlformats.org/officeDocument/2006/relationships/image" Target="../media/image155.png"/><Relationship Id="rId12" Type="http://schemas.openxmlformats.org/officeDocument/2006/relationships/image" Target="../media/image154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png"/><Relationship Id="rId11" Type="http://schemas.openxmlformats.org/officeDocument/2006/relationships/image" Target="../media/image151.svg"/><Relationship Id="rId5" Type="http://schemas.openxmlformats.org/officeDocument/2006/relationships/image" Target="../media/image4410.png"/><Relationship Id="rId10" Type="http://schemas.openxmlformats.org/officeDocument/2006/relationships/image" Target="../media/image150.png"/><Relationship Id="rId4" Type="http://schemas.openxmlformats.org/officeDocument/2006/relationships/image" Target="../media/image4400.png"/><Relationship Id="rId9" Type="http://schemas.openxmlformats.org/officeDocument/2006/relationships/image" Target="../media/image149.svg"/><Relationship Id="rId1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158.png"/><Relationship Id="rId3" Type="http://schemas.openxmlformats.org/officeDocument/2006/relationships/image" Target="../media/image157.svg"/><Relationship Id="rId7" Type="http://schemas.openxmlformats.org/officeDocument/2006/relationships/image" Target="../media/image4230.png"/><Relationship Id="rId12" Type="http://schemas.openxmlformats.org/officeDocument/2006/relationships/image" Target="../media/image14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140.png"/><Relationship Id="rId5" Type="http://schemas.openxmlformats.org/officeDocument/2006/relationships/image" Target="../media/image17.jpeg"/><Relationship Id="rId10" Type="http://schemas.openxmlformats.org/officeDocument/2006/relationships/image" Target="../media/image139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15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162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16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165.gif"/><Relationship Id="rId7" Type="http://schemas.openxmlformats.org/officeDocument/2006/relationships/image" Target="../media/image3380.png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167.svg"/><Relationship Id="rId4" Type="http://schemas.openxmlformats.org/officeDocument/2006/relationships/image" Target="../media/image1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gif"/><Relationship Id="rId7" Type="http://schemas.openxmlformats.org/officeDocument/2006/relationships/image" Target="../media/image35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15.png"/><Relationship Id="rId5" Type="http://schemas.openxmlformats.org/officeDocument/2006/relationships/image" Target="../media/image352.png"/><Relationship Id="rId10" Type="http://schemas.openxmlformats.org/officeDocument/2006/relationships/image" Target="../media/image14.png"/><Relationship Id="rId4" Type="http://schemas.openxmlformats.org/officeDocument/2006/relationships/image" Target="../media/image12.gif"/><Relationship Id="rId9" Type="http://schemas.openxmlformats.org/officeDocument/2006/relationships/image" Target="../media/image35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7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8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7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.png"/><Relationship Id="rId10" Type="http://schemas.openxmlformats.org/officeDocument/2006/relationships/image" Target="../media/image365.png"/><Relationship Id="rId4" Type="http://schemas.openxmlformats.org/officeDocument/2006/relationships/image" Target="../media/image17.jpeg"/><Relationship Id="rId9" Type="http://schemas.openxmlformats.org/officeDocument/2006/relationships/image" Target="../media/image36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27.png"/><Relationship Id="rId3" Type="http://schemas.openxmlformats.org/officeDocument/2006/relationships/image" Target="../media/image369.png"/><Relationship Id="rId21" Type="http://schemas.openxmlformats.org/officeDocument/2006/relationships/image" Target="../media/image387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26.png"/><Relationship Id="rId2" Type="http://schemas.openxmlformats.org/officeDocument/2006/relationships/image" Target="../media/image368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24" Type="http://schemas.openxmlformats.org/officeDocument/2006/relationships/image" Target="../media/image25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23" Type="http://schemas.openxmlformats.org/officeDocument/2006/relationships/image" Target="../media/image24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22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30.svg"/><Relationship Id="rId7" Type="http://schemas.openxmlformats.org/officeDocument/2006/relationships/image" Target="../media/image397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29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402.png"/><Relationship Id="rId5" Type="http://schemas.openxmlformats.org/officeDocument/2006/relationships/image" Target="../media/image22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75.png"/><Relationship Id="rId9" Type="http://schemas.openxmlformats.org/officeDocument/2006/relationships/image" Target="../media/image399.png"/><Relationship Id="rId14" Type="http://schemas.openxmlformats.org/officeDocument/2006/relationships/image" Target="../media/image4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34.png"/><Relationship Id="rId3" Type="http://schemas.openxmlformats.org/officeDocument/2006/relationships/image" Target="../media/image397.png"/><Relationship Id="rId21" Type="http://schemas.openxmlformats.org/officeDocument/2006/relationships/image" Target="../media/image36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22.png"/><Relationship Id="rId16" Type="http://schemas.openxmlformats.org/officeDocument/2006/relationships/image" Target="../media/image33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11.png"/><Relationship Id="rId15" Type="http://schemas.openxmlformats.org/officeDocument/2006/relationships/image" Target="../media/image32.png"/><Relationship Id="rId23" Type="http://schemas.openxmlformats.org/officeDocument/2006/relationships/image" Target="../media/image420.png"/><Relationship Id="rId10" Type="http://schemas.openxmlformats.org/officeDocument/2006/relationships/image" Target="../media/image405.png"/><Relationship Id="rId19" Type="http://schemas.openxmlformats.org/officeDocument/2006/relationships/image" Target="../media/image35.svg"/><Relationship Id="rId4" Type="http://schemas.openxmlformats.org/officeDocument/2006/relationships/image" Target="../media/image410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10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13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124952"/>
                <a:ext cx="737586" cy="850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124952"/>
                <a:ext cx="737586" cy="850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1642258" y="3990130"/>
                <a:ext cx="557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258" y="3990130"/>
                <a:ext cx="5573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1568813" y="3377429"/>
                <a:ext cx="565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13" y="3377429"/>
                <a:ext cx="5653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/>
          <p:nvPr/>
        </p:nvCxnSpPr>
        <p:spPr>
          <a:xfrm>
            <a:off x="2043113" y="3652620"/>
            <a:ext cx="138112" cy="1049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2036376" y="3940872"/>
            <a:ext cx="128739" cy="19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874123" y="3001179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23" y="3001179"/>
                <a:ext cx="6631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459445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459445"/>
                <a:ext cx="6631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220924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220924"/>
                <a:ext cx="6631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199590" y="3370511"/>
            <a:ext cx="6098" cy="249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0745" y="4240599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745" y="4240599"/>
                <a:ext cx="65511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65511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625611" y="3498010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11" y="3498010"/>
                <a:ext cx="65511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66313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801722" y="3538973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722" y="3538973"/>
                <a:ext cx="65511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65511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6631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65511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6631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810842" y="2108382"/>
            <a:ext cx="734184" cy="338553"/>
            <a:chOff x="6977439" y="875182"/>
            <a:chExt cx="734184" cy="33855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977439" y="875182"/>
                  <a:ext cx="734184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439" y="875182"/>
                  <a:ext cx="734184" cy="338553"/>
                </a:xfrm>
                <a:prstGeom prst="rect">
                  <a:avLst/>
                </a:prstGeom>
                <a:blipFill>
                  <a:blip r:embed="rId19"/>
                  <a:stretch>
                    <a:fillRect l="-3876" b="-9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5277578" y="3713270"/>
            <a:ext cx="734184" cy="338553"/>
            <a:chOff x="5372824" y="4250468"/>
            <a:chExt cx="734184" cy="338553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338553"/>
                </a:xfrm>
                <a:prstGeom prst="rect">
                  <a:avLst/>
                </a:prstGeom>
                <a:blipFill>
                  <a:blip r:embed="rId20"/>
                  <a:stretch>
                    <a:fillRect l="-4167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4282370" y="2773343"/>
            <a:ext cx="734184" cy="338553"/>
            <a:chOff x="5372824" y="4250468"/>
            <a:chExt cx="734184" cy="33855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338553"/>
                </a:xfrm>
                <a:prstGeom prst="rect">
                  <a:avLst/>
                </a:prstGeom>
                <a:blipFill>
                  <a:blip r:embed="rId21"/>
                  <a:stretch>
                    <a:fillRect l="-3788" b="-115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208974" y="1677980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974" y="1677980"/>
                <a:ext cx="66313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209046" y="2240416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046" y="2240416"/>
                <a:ext cx="66313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66313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655116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14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6529-298F-8D22-3188-104593F59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FCC6E-5F85-B402-859A-D0CEE65D9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1F3C99-A3CF-6FA8-BDBB-5808FC5F3BD1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F1B590C-1DD2-3CC5-B679-6FE23007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1.1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B2A6BF0-0D14-19DA-1859-56638072D808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15</a:t>
            </a:fld>
            <a:endParaRPr lang="LID4096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F0E2AC3-9552-D906-0500-EE8CBF108A7D}"/>
                  </a:ext>
                </a:extLst>
              </p:cNvPr>
              <p:cNvSpPr txBox="1"/>
              <p:nvPr/>
            </p:nvSpPr>
            <p:spPr>
              <a:xfrm>
                <a:off x="1651380" y="4082874"/>
                <a:ext cx="557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F0E2AC3-9552-D906-0500-EE8CBF108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80" y="4082874"/>
                <a:ext cx="5573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12FAEA1-ACBF-B98E-F12D-7717049E79C9}"/>
                  </a:ext>
                </a:extLst>
              </p:cNvPr>
              <p:cNvSpPr txBox="1"/>
              <p:nvPr/>
            </p:nvSpPr>
            <p:spPr>
              <a:xfrm>
                <a:off x="1740166" y="3131871"/>
                <a:ext cx="565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12FAEA1-ACBF-B98E-F12D-7717049E7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66" y="3131871"/>
                <a:ext cx="5653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B39BD97-9052-5BE8-CDF9-A07E857CBFE6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2022840" y="3501203"/>
            <a:ext cx="143662" cy="17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86EA320-F9CA-9C21-0E4E-F689ED0E0FB1}"/>
              </a:ext>
            </a:extLst>
          </p:cNvPr>
          <p:cNvCxnSpPr>
            <a:cxnSpLocks/>
          </p:cNvCxnSpPr>
          <p:nvPr/>
        </p:nvCxnSpPr>
        <p:spPr>
          <a:xfrm flipV="1">
            <a:off x="2065002" y="3993507"/>
            <a:ext cx="128739" cy="19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E13B7EB-9278-9724-46C1-26DB5EDF41C6}"/>
                  </a:ext>
                </a:extLst>
              </p:cNvPr>
              <p:cNvSpPr txBox="1"/>
              <p:nvPr/>
            </p:nvSpPr>
            <p:spPr>
              <a:xfrm>
                <a:off x="5196074" y="459445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E13B7EB-9278-9724-46C1-26DB5EDF4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459445"/>
                <a:ext cx="6631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2DB9E1-BED9-3588-2A1B-A566014CFE6C}"/>
                  </a:ext>
                </a:extLst>
              </p:cNvPr>
              <p:cNvSpPr txBox="1"/>
              <p:nvPr/>
            </p:nvSpPr>
            <p:spPr>
              <a:xfrm>
                <a:off x="9381586" y="2875572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2DB9E1-BED9-3588-2A1B-A566014CF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86" y="2875572"/>
                <a:ext cx="6631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4BDA817-9D0F-8995-1173-617427521B62}"/>
              </a:ext>
            </a:extLst>
          </p:cNvPr>
          <p:cNvCxnSpPr>
            <a:cxnSpLocks/>
          </p:cNvCxnSpPr>
          <p:nvPr/>
        </p:nvCxnSpPr>
        <p:spPr>
          <a:xfrm flipH="1">
            <a:off x="9812217" y="3281871"/>
            <a:ext cx="6098" cy="249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B09DE20-B170-8167-66B6-50AF8F1F2800}"/>
                  </a:ext>
                </a:extLst>
              </p:cNvPr>
              <p:cNvSpPr txBox="1"/>
              <p:nvPr/>
            </p:nvSpPr>
            <p:spPr>
              <a:xfrm>
                <a:off x="9498089" y="4358416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B09DE20-B170-8167-66B6-50AF8F1F2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089" y="4358416"/>
                <a:ext cx="6631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DBC9C9-2357-74AD-D85C-3452C71CC991}"/>
                  </a:ext>
                </a:extLst>
              </p:cNvPr>
              <p:cNvSpPr txBox="1"/>
              <p:nvPr/>
            </p:nvSpPr>
            <p:spPr>
              <a:xfrm>
                <a:off x="3429630" y="3311977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DBC9C9-2357-74AD-D85C-3452C71CC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630" y="3311977"/>
                <a:ext cx="65511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B3EB3B4-FCD2-0BE7-84AC-D4262F243F79}"/>
                  </a:ext>
                </a:extLst>
              </p:cNvPr>
              <p:cNvSpPr txBox="1"/>
              <p:nvPr/>
            </p:nvSpPr>
            <p:spPr>
              <a:xfrm>
                <a:off x="3483364" y="4102491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B3EB3B4-FCD2-0BE7-84AC-D4262F243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64" y="4102491"/>
                <a:ext cx="6631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4E1C8D0-E3BD-1F1A-FA30-D27181C7A4B1}"/>
                  </a:ext>
                </a:extLst>
              </p:cNvPr>
              <p:cNvSpPr txBox="1"/>
              <p:nvPr/>
            </p:nvSpPr>
            <p:spPr>
              <a:xfrm>
                <a:off x="3801722" y="3615978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4E1C8D0-E3BD-1F1A-FA30-D27181C7A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722" y="3615978"/>
                <a:ext cx="65511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FE42E7-0042-F03E-D1D1-E61FEB4F1491}"/>
                  </a:ext>
                </a:extLst>
              </p:cNvPr>
              <p:cNvSpPr txBox="1"/>
              <p:nvPr/>
            </p:nvSpPr>
            <p:spPr>
              <a:xfrm>
                <a:off x="8402332" y="3324224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FE42E7-0042-F03E-D1D1-E61FEB4F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332" y="3324224"/>
                <a:ext cx="65511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6A9FBB-B6E3-D79B-9251-4CD235E6D6A5}"/>
                  </a:ext>
                </a:extLst>
              </p:cNvPr>
              <p:cNvSpPr txBox="1"/>
              <p:nvPr/>
            </p:nvSpPr>
            <p:spPr>
              <a:xfrm>
                <a:off x="6145111" y="1026971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6A9FBB-B6E3-D79B-9251-4CD235E6D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111" y="1026971"/>
                <a:ext cx="66313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B0A5C252-0173-84D8-DC13-EEC57EA2F388}"/>
              </a:ext>
            </a:extLst>
          </p:cNvPr>
          <p:cNvGrpSpPr/>
          <p:nvPr/>
        </p:nvGrpSpPr>
        <p:grpSpPr>
          <a:xfrm>
            <a:off x="5574290" y="3244904"/>
            <a:ext cx="1255894" cy="400110"/>
            <a:chOff x="5372824" y="4250468"/>
            <a:chExt cx="734184" cy="40011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EE974CC-0125-3AC7-FF0C-75AFD1CFC36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DF9917B-7623-4B9B-6599-9AA9BD26B230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Pipe </a:t>
                  </a:r>
                  <a14:m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DE" sz="2000" b="1" dirty="0"/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DF9917B-7623-4B9B-6599-9AA9BD26B2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400110"/>
                </a:xfrm>
                <a:prstGeom prst="rect">
                  <a:avLst/>
                </a:prstGeom>
                <a:blipFill>
                  <a:blip r:embed="rId13"/>
                  <a:stretch>
                    <a:fillRect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8C6218-B8AC-7385-1DB0-9E122A0C9B9B}"/>
                  </a:ext>
                </a:extLst>
              </p:cNvPr>
              <p:cNvSpPr txBox="1"/>
              <p:nvPr/>
            </p:nvSpPr>
            <p:spPr>
              <a:xfrm>
                <a:off x="6145111" y="6419082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8C6218-B8AC-7385-1DB0-9E122A0C9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111" y="6419082"/>
                <a:ext cx="6631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ABE7C42-900E-A563-CF39-DCF37998C8DD}"/>
                  </a:ext>
                </a:extLst>
              </p:cNvPr>
              <p:cNvSpPr txBox="1"/>
              <p:nvPr/>
            </p:nvSpPr>
            <p:spPr>
              <a:xfrm>
                <a:off x="6113295" y="1890984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ABE7C42-900E-A563-CF39-DCF37998C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295" y="1890984"/>
                <a:ext cx="66313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764A6C-0CC3-6184-2972-BD8D89F5B7BA}"/>
              </a:ext>
            </a:extLst>
          </p:cNvPr>
          <p:cNvCxnSpPr>
            <a:cxnSpLocks/>
          </p:cNvCxnSpPr>
          <p:nvPr/>
        </p:nvCxnSpPr>
        <p:spPr>
          <a:xfrm flipH="1" flipV="1">
            <a:off x="1149881" y="3370511"/>
            <a:ext cx="498586" cy="374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80ADB0-1BB4-AB5A-C2E0-F291BF54322B}"/>
              </a:ext>
            </a:extLst>
          </p:cNvPr>
          <p:cNvCxnSpPr>
            <a:cxnSpLocks/>
          </p:cNvCxnSpPr>
          <p:nvPr/>
        </p:nvCxnSpPr>
        <p:spPr>
          <a:xfrm flipH="1" flipV="1">
            <a:off x="1097697" y="3504952"/>
            <a:ext cx="509835" cy="403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B41A1D-245C-9429-7C8C-F2F6DD6939C8}"/>
              </a:ext>
            </a:extLst>
          </p:cNvPr>
          <p:cNvCxnSpPr>
            <a:cxnSpLocks/>
          </p:cNvCxnSpPr>
          <p:nvPr/>
        </p:nvCxnSpPr>
        <p:spPr>
          <a:xfrm flipH="1">
            <a:off x="2219047" y="1452498"/>
            <a:ext cx="4178056" cy="22923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5BAEE2-C57F-F4F5-DA43-756659D90340}"/>
              </a:ext>
            </a:extLst>
          </p:cNvPr>
          <p:cNvCxnSpPr>
            <a:cxnSpLocks/>
          </p:cNvCxnSpPr>
          <p:nvPr/>
        </p:nvCxnSpPr>
        <p:spPr>
          <a:xfrm flipH="1" flipV="1">
            <a:off x="2211036" y="3904446"/>
            <a:ext cx="3884964" cy="2591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C8842C-6D19-8E00-D7B5-18ABC384CF32}"/>
              </a:ext>
            </a:extLst>
          </p:cNvPr>
          <p:cNvCxnSpPr/>
          <p:nvPr/>
        </p:nvCxnSpPr>
        <p:spPr>
          <a:xfrm>
            <a:off x="1641220" y="3748709"/>
            <a:ext cx="5799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8C2E72-23F1-404B-0580-AD18A2700A5E}"/>
              </a:ext>
            </a:extLst>
          </p:cNvPr>
          <p:cNvCxnSpPr>
            <a:cxnSpLocks/>
          </p:cNvCxnSpPr>
          <p:nvPr/>
        </p:nvCxnSpPr>
        <p:spPr>
          <a:xfrm flipV="1">
            <a:off x="1604433" y="3898992"/>
            <a:ext cx="614614" cy="5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379D608-C327-9898-C9D8-47603D8A7ACE}"/>
              </a:ext>
            </a:extLst>
          </p:cNvPr>
          <p:cNvCxnSpPr>
            <a:cxnSpLocks/>
          </p:cNvCxnSpPr>
          <p:nvPr/>
        </p:nvCxnSpPr>
        <p:spPr>
          <a:xfrm>
            <a:off x="3028415" y="3661059"/>
            <a:ext cx="6300051" cy="17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C839E1-1FE2-54DF-4229-F8B133D08F7E}"/>
              </a:ext>
            </a:extLst>
          </p:cNvPr>
          <p:cNvCxnSpPr>
            <a:cxnSpLocks/>
          </p:cNvCxnSpPr>
          <p:nvPr/>
        </p:nvCxnSpPr>
        <p:spPr>
          <a:xfrm>
            <a:off x="3004152" y="4056448"/>
            <a:ext cx="6324314" cy="23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A3A371-6737-2921-382A-D78D4B7AD286}"/>
              </a:ext>
            </a:extLst>
          </p:cNvPr>
          <p:cNvCxnSpPr>
            <a:cxnSpLocks/>
          </p:cNvCxnSpPr>
          <p:nvPr/>
        </p:nvCxnSpPr>
        <p:spPr>
          <a:xfrm flipH="1">
            <a:off x="3028415" y="1821830"/>
            <a:ext cx="3366566" cy="1838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50570E8-AA9F-563B-DCDD-A9C0768148CD}"/>
              </a:ext>
            </a:extLst>
          </p:cNvPr>
          <p:cNvCxnSpPr>
            <a:cxnSpLocks/>
          </p:cNvCxnSpPr>
          <p:nvPr/>
        </p:nvCxnSpPr>
        <p:spPr>
          <a:xfrm flipH="1" flipV="1">
            <a:off x="3004152" y="4059329"/>
            <a:ext cx="3091848" cy="20137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7C5D80-FB2D-9B66-7890-B680F8B899BC}"/>
              </a:ext>
            </a:extLst>
          </p:cNvPr>
          <p:cNvCxnSpPr>
            <a:cxnSpLocks/>
          </p:cNvCxnSpPr>
          <p:nvPr/>
        </p:nvCxnSpPr>
        <p:spPr>
          <a:xfrm>
            <a:off x="6397103" y="1812180"/>
            <a:ext cx="2931363" cy="1864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23C2D8D-9E5F-A19B-D44E-3570941E30EC}"/>
              </a:ext>
            </a:extLst>
          </p:cNvPr>
          <p:cNvCxnSpPr>
            <a:cxnSpLocks/>
          </p:cNvCxnSpPr>
          <p:nvPr/>
        </p:nvCxnSpPr>
        <p:spPr>
          <a:xfrm>
            <a:off x="6397031" y="1432558"/>
            <a:ext cx="3401222" cy="2170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2F22471-61BB-B5A7-06BB-225540B00CC5}"/>
              </a:ext>
            </a:extLst>
          </p:cNvPr>
          <p:cNvCxnSpPr>
            <a:cxnSpLocks/>
          </p:cNvCxnSpPr>
          <p:nvPr/>
        </p:nvCxnSpPr>
        <p:spPr>
          <a:xfrm flipV="1">
            <a:off x="6096000" y="4121571"/>
            <a:ext cx="3232466" cy="1951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5F1B9A2-73D7-B96E-16A4-6DEAD22E46EC}"/>
              </a:ext>
            </a:extLst>
          </p:cNvPr>
          <p:cNvCxnSpPr>
            <a:cxnSpLocks/>
          </p:cNvCxnSpPr>
          <p:nvPr/>
        </p:nvCxnSpPr>
        <p:spPr>
          <a:xfrm flipV="1">
            <a:off x="6113295" y="4260083"/>
            <a:ext cx="3712352" cy="2236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CD946CA-66CA-B206-1FF2-55AC527126ED}"/>
              </a:ext>
            </a:extLst>
          </p:cNvPr>
          <p:cNvGrpSpPr/>
          <p:nvPr/>
        </p:nvGrpSpPr>
        <p:grpSpPr>
          <a:xfrm>
            <a:off x="3388254" y="2024971"/>
            <a:ext cx="1255894" cy="400110"/>
            <a:chOff x="5372824" y="4250468"/>
            <a:chExt cx="734184" cy="40011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1C60EC8-3A5B-BC34-747A-B10E8EC0EF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91C6624-B3CC-6FFE-5F3A-CCF9D4588ED9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Pipe </a:t>
                  </a:r>
                  <a14:m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DE" sz="2000" b="1" dirty="0"/>
                </a:p>
              </p:txBody>
            </p:sp>
          </mc:Choice>
          <mc:Fallback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91C6624-B3CC-6FFE-5F3A-CCF9D458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400110"/>
                </a:xfrm>
                <a:prstGeom prst="rect">
                  <a:avLst/>
                </a:prstGeom>
                <a:blipFill>
                  <a:blip r:embed="rId16"/>
                  <a:stretch>
                    <a:fillRect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62DC9A9-DA77-AC5D-4400-744B44DD1458}"/>
              </a:ext>
            </a:extLst>
          </p:cNvPr>
          <p:cNvGrpSpPr/>
          <p:nvPr/>
        </p:nvGrpSpPr>
        <p:grpSpPr>
          <a:xfrm>
            <a:off x="3501333" y="5556262"/>
            <a:ext cx="1255894" cy="400110"/>
            <a:chOff x="5372824" y="4250468"/>
            <a:chExt cx="734184" cy="40011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58A76FA-15F8-A95A-82FF-4272C66D4D6C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341FA08-EE8C-9310-80D7-02EEEAF2362A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Pipe </a:t>
                  </a:r>
                  <a14:m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a14:m>
                  <a:endParaRPr lang="en-DE" sz="2000" b="1" dirty="0"/>
                </a:p>
              </p:txBody>
            </p:sp>
          </mc:Choice>
          <mc:Fallback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341FA08-EE8C-9310-80D7-02EEEAF23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400110"/>
                </a:xfrm>
                <a:prstGeom prst="rect">
                  <a:avLst/>
                </a:prstGeom>
                <a:blipFill>
                  <a:blip r:embed="rId17"/>
                  <a:stretch>
                    <a:fillRect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9A91A18-D781-1C2A-C2C3-B72A03651E67}"/>
              </a:ext>
            </a:extLst>
          </p:cNvPr>
          <p:cNvCxnSpPr>
            <a:cxnSpLocks/>
          </p:cNvCxnSpPr>
          <p:nvPr/>
        </p:nvCxnSpPr>
        <p:spPr>
          <a:xfrm flipV="1">
            <a:off x="9798253" y="2549766"/>
            <a:ext cx="1309194" cy="1060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386BB15-615B-6BEA-6AE0-F337CBFF1C84}"/>
              </a:ext>
            </a:extLst>
          </p:cNvPr>
          <p:cNvCxnSpPr>
            <a:cxnSpLocks/>
          </p:cNvCxnSpPr>
          <p:nvPr/>
        </p:nvCxnSpPr>
        <p:spPr>
          <a:xfrm>
            <a:off x="9849461" y="4240599"/>
            <a:ext cx="1158707" cy="9598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AE17074-4722-49A5-C6FA-A9E3AA0120B7}"/>
                  </a:ext>
                </a:extLst>
              </p:cNvPr>
              <p:cNvSpPr txBox="1"/>
              <p:nvPr/>
            </p:nvSpPr>
            <p:spPr>
              <a:xfrm>
                <a:off x="8387372" y="4056448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AE17074-4722-49A5-C6FA-A9E3AA012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2" y="4056448"/>
                <a:ext cx="65511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12EF11-FBB8-9E75-769F-2C35AED616A8}"/>
                  </a:ext>
                </a:extLst>
              </p:cNvPr>
              <p:cNvSpPr txBox="1"/>
              <p:nvPr/>
            </p:nvSpPr>
            <p:spPr>
              <a:xfrm>
                <a:off x="5744628" y="5488998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12EF11-FBB8-9E75-769F-2C35AED61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28" y="5488998"/>
                <a:ext cx="65511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17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16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17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19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626E55C-3B6C-0907-2F37-8AB9986D2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739890"/>
              </p:ext>
            </p:extLst>
          </p:nvPr>
        </p:nvGraphicFramePr>
        <p:xfrm>
          <a:off x="10409274" y="72785"/>
          <a:ext cx="1738275" cy="450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2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A42935E-C4AE-8FF5-188D-AFBAB124EB57}"/>
              </a:ext>
            </a:extLst>
          </p:cNvPr>
          <p:cNvGraphicFramePr/>
          <p:nvPr/>
        </p:nvGraphicFramePr>
        <p:xfrm>
          <a:off x="10409274" y="72785"/>
          <a:ext cx="1738275" cy="450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3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36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37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43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48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49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9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2131</Words>
  <Application>Microsoft Office PowerPoint</Application>
  <PresentationFormat>Widescreen</PresentationFormat>
  <Paragraphs>791</Paragraphs>
  <Slides>50</Slides>
  <Notes>15</Notes>
  <HiddenSlides>20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Aptos</vt:lpstr>
      <vt:lpstr>Aptos Display</vt:lpstr>
      <vt:lpstr>Arial</vt:lpstr>
      <vt:lpstr>Cambria</vt:lpstr>
      <vt:lpstr>Cambria Math</vt:lpstr>
      <vt:lpstr>Helvetica</vt:lpstr>
      <vt:lpstr>Montserrat</vt:lpstr>
      <vt:lpstr>Symbol</vt:lpstr>
      <vt:lpstr>Office Theme</vt:lpstr>
      <vt:lpstr>1_Presentation8</vt:lpstr>
      <vt:lpstr>Tiny CNN with microfluidic pipes</vt:lpstr>
      <vt:lpstr>Bio-Computing</vt:lpstr>
      <vt:lpstr>Concept</vt:lpstr>
      <vt:lpstr>Concept</vt:lpstr>
      <vt:lpstr>Concept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1.1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119</cp:revision>
  <dcterms:created xsi:type="dcterms:W3CDTF">2025-03-08T08:37:57Z</dcterms:created>
  <dcterms:modified xsi:type="dcterms:W3CDTF">2025-09-05T13:19:36Z</dcterms:modified>
</cp:coreProperties>
</file>